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isney Heroic" panose="000004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FERREIRA GARCIA ." initials="VFG." lastIdx="1" clrIdx="0">
    <p:extLst>
      <p:ext uri="{19B8F6BF-5375-455C-9EA6-DF929625EA0E}">
        <p15:presenceInfo xmlns:p15="http://schemas.microsoft.com/office/powerpoint/2012/main" userId="S::victor.garcia@bandtec.com.br::97cbd6ec-fd19-4a03-a0b8-802ee746b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B19"/>
    <a:srgbClr val="9C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4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26.png"/><Relationship Id="rId15" Type="http://schemas.openxmlformats.org/officeDocument/2006/relationships/image" Target="../media/image22.png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26.png"/><Relationship Id="rId15" Type="http://schemas.openxmlformats.org/officeDocument/2006/relationships/image" Target="../media/image22.png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000000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000000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43600" y="8373677"/>
            <a:ext cx="702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42EA13A-6FE9-4CA1-86B1-014DB11F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75" y="8911"/>
            <a:ext cx="18309875" cy="1027808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chemeClr val="bg1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chemeClr val="bg1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87143" y="8373677"/>
            <a:ext cx="698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048141-77CD-4213-8FF8-2BDF9D3C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151580" y="8299999"/>
            <a:ext cx="780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608348" y="2405357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E942E788-F132-404C-B787-96CDBF3A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14628" y="3306296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26056" y="3589219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524785" y="3668584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4183406" y="5295535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745692" y="5544092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7239000" y="4914900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17986" y="5707764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1010754" y="2466691"/>
            <a:ext cx="580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6214901" y="8420368"/>
            <a:ext cx="673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1528133" y="2466691"/>
            <a:ext cx="6079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748" y="3442684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>
            <a:extLst>
              <a:ext uri="{FF2B5EF4-FFF2-40B4-BE49-F238E27FC236}">
                <a16:creationId xmlns:a16="http://schemas.microsoft.com/office/drawing/2014/main" id="{E8B93BD4-008A-4042-AFEA-07B7FACC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cxnSp>
        <p:nvCxnSpPr>
          <p:cNvPr id="45" name="Conector: Curvo 44">
            <a:extLst>
              <a:ext uri="{FF2B5EF4-FFF2-40B4-BE49-F238E27FC236}">
                <a16:creationId xmlns:a16="http://schemas.microsoft.com/office/drawing/2014/main" id="{CB1D46DE-CFDB-46AD-AEBF-B26E457264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13271" y="3011553"/>
            <a:ext cx="4251524" cy="1259881"/>
          </a:xfrm>
          <a:prstGeom prst="curvedConnector3">
            <a:avLst>
              <a:gd name="adj1" fmla="val 37291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6013B192-E992-4650-B304-95887B4E10C3}"/>
              </a:ext>
            </a:extLst>
          </p:cNvPr>
          <p:cNvSpPr/>
          <p:nvPr/>
        </p:nvSpPr>
        <p:spPr>
          <a:xfrm>
            <a:off x="10510557" y="2785912"/>
            <a:ext cx="6886445" cy="5104839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AD8407F4-FAE6-4DB8-B755-9135C3098095}"/>
              </a:ext>
            </a:extLst>
          </p:cNvPr>
          <p:cNvSpPr/>
          <p:nvPr/>
        </p:nvSpPr>
        <p:spPr>
          <a:xfrm>
            <a:off x="364930" y="2781861"/>
            <a:ext cx="6886445" cy="5104839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 err="1">
                <a:solidFill>
                  <a:srgbClr val="F0AB19"/>
                </a:solidFill>
                <a:latin typeface="Disney heroic" panose="00000400000000000000" pitchFamily="2" charset="0"/>
              </a:rPr>
              <a:t>lLD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2CFF27C7-9F4B-4DBD-BE2A-878C092E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4713" y="4286060"/>
            <a:ext cx="1693877" cy="1354496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B9E1BD12-E631-40AC-94E3-B425966E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26" t="8848" r="26798" b="8312"/>
          <a:stretch>
            <a:fillRect/>
          </a:stretch>
        </p:blipFill>
        <p:spPr>
          <a:xfrm>
            <a:off x="14070693" y="3203784"/>
            <a:ext cx="958881" cy="1705491"/>
          </a:xfrm>
          <a:prstGeom prst="rect">
            <a:avLst/>
          </a:pr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E52BB201-8FF0-482B-A38A-D912B4FC52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25"/>
          <a:stretch>
            <a:fillRect/>
          </a:stretch>
        </p:blipFill>
        <p:spPr>
          <a:xfrm rot="17995387">
            <a:off x="13252073" y="3808272"/>
            <a:ext cx="517896" cy="518291"/>
          </a:xfrm>
          <a:prstGeom prst="rect">
            <a:avLst/>
          </a:prstGeom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469507CB-C091-41A9-BDC3-0D515EA8D4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606"/>
          <a:stretch>
            <a:fillRect/>
          </a:stretch>
        </p:blipFill>
        <p:spPr>
          <a:xfrm>
            <a:off x="14791222" y="5460876"/>
            <a:ext cx="1655013" cy="1545672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12BC8A15-60E4-4A2E-B372-233577DA362D}"/>
              </a:ext>
            </a:extLst>
          </p:cNvPr>
          <p:cNvSpPr txBox="1"/>
          <p:nvPr/>
        </p:nvSpPr>
        <p:spPr>
          <a:xfrm>
            <a:off x="12100491" y="6218083"/>
            <a:ext cx="254118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 / Desktop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3">
            <a:extLst>
              <a:ext uri="{FF2B5EF4-FFF2-40B4-BE49-F238E27FC236}">
                <a16:creationId xmlns:a16="http://schemas.microsoft.com/office/drawing/2014/main" id="{0ABFBBBB-2E52-46DA-8969-A65832BCF6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400000">
            <a:off x="13226241" y="4963368"/>
            <a:ext cx="849960" cy="849960"/>
          </a:xfrm>
          <a:prstGeom prst="rect">
            <a:avLst/>
          </a:prstGeom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1032240F-F23C-4C0D-AC6A-621878EF17D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602962" y="6836422"/>
            <a:ext cx="2097564" cy="524391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5BF3FB87-E5C7-4735-ABCA-C2B4605C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9083356">
            <a:off x="14235338" y="5698705"/>
            <a:ext cx="460894" cy="460894"/>
          </a:xfrm>
          <a:prstGeom prst="rect">
            <a:avLst/>
          </a:prstGeom>
        </p:spPr>
      </p:pic>
      <p:sp>
        <p:nvSpPr>
          <p:cNvPr id="59" name="TextBox 44">
            <a:extLst>
              <a:ext uri="{FF2B5EF4-FFF2-40B4-BE49-F238E27FC236}">
                <a16:creationId xmlns:a16="http://schemas.microsoft.com/office/drawing/2014/main" id="{B640E65D-3CAA-48A2-840C-EC8D0414FF5E}"/>
              </a:ext>
            </a:extLst>
          </p:cNvPr>
          <p:cNvSpPr txBox="1"/>
          <p:nvPr/>
        </p:nvSpPr>
        <p:spPr>
          <a:xfrm>
            <a:off x="6616717" y="3656843"/>
            <a:ext cx="1693877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150Mb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45">
            <a:extLst>
              <a:ext uri="{FF2B5EF4-FFF2-40B4-BE49-F238E27FC236}">
                <a16:creationId xmlns:a16="http://schemas.microsoft.com/office/drawing/2014/main" id="{7D667E48-3041-46B4-84FB-C04737E47051}"/>
              </a:ext>
            </a:extLst>
          </p:cNvPr>
          <p:cNvSpPr txBox="1"/>
          <p:nvPr/>
        </p:nvSpPr>
        <p:spPr>
          <a:xfrm>
            <a:off x="10481192" y="3246569"/>
            <a:ext cx="235856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3G /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4G / 5G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55AE3183-C6F9-4283-B6FF-61C0AD656517}"/>
              </a:ext>
            </a:extLst>
          </p:cNvPr>
          <p:cNvSpPr txBox="1"/>
          <p:nvPr/>
        </p:nvSpPr>
        <p:spPr>
          <a:xfrm>
            <a:off x="14973487" y="3310729"/>
            <a:ext cx="2097565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7+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10+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00A3B0CD-C6ED-4824-88AD-C16BA2EAFC0B}"/>
              </a:ext>
            </a:extLst>
          </p:cNvPr>
          <p:cNvSpPr txBox="1"/>
          <p:nvPr/>
        </p:nvSpPr>
        <p:spPr>
          <a:xfrm>
            <a:off x="11360088" y="4334323"/>
            <a:ext cx="219923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6B7CE8CC-8F0D-4B44-B47D-BD1C9F1F0DAD}"/>
              </a:ext>
            </a:extLst>
          </p:cNvPr>
          <p:cNvSpPr txBox="1"/>
          <p:nvPr/>
        </p:nvSpPr>
        <p:spPr>
          <a:xfrm>
            <a:off x="12406348" y="2379011"/>
            <a:ext cx="3413737" cy="35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</a:p>
        </p:txBody>
      </p:sp>
      <p:cxnSp>
        <p:nvCxnSpPr>
          <p:cNvPr id="71" name="Conector: Curvo 70">
            <a:extLst>
              <a:ext uri="{FF2B5EF4-FFF2-40B4-BE49-F238E27FC236}">
                <a16:creationId xmlns:a16="http://schemas.microsoft.com/office/drawing/2014/main" id="{96796D44-5342-458A-ACA7-7AF74FD4F04B}"/>
              </a:ext>
            </a:extLst>
          </p:cNvPr>
          <p:cNvCxnSpPr>
            <a:cxnSpLocks/>
            <a:stCxn id="31" idx="3"/>
            <a:endCxn id="134" idx="1"/>
          </p:cNvCxnSpPr>
          <p:nvPr/>
        </p:nvCxnSpPr>
        <p:spPr>
          <a:xfrm>
            <a:off x="10118590" y="4963308"/>
            <a:ext cx="2043732" cy="64040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14">
            <a:extLst>
              <a:ext uri="{FF2B5EF4-FFF2-40B4-BE49-F238E27FC236}">
                <a16:creationId xmlns:a16="http://schemas.microsoft.com/office/drawing/2014/main" id="{57D575A3-0D8F-4355-B8A8-0F36EC670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198533" y="4608315"/>
            <a:ext cx="1070370" cy="1070370"/>
          </a:xfrm>
          <a:prstGeom prst="rect">
            <a:avLst/>
          </a:prstGeom>
        </p:spPr>
      </p:pic>
      <p:sp>
        <p:nvSpPr>
          <p:cNvPr id="87" name="TextBox 39">
            <a:extLst>
              <a:ext uri="{FF2B5EF4-FFF2-40B4-BE49-F238E27FC236}">
                <a16:creationId xmlns:a16="http://schemas.microsoft.com/office/drawing/2014/main" id="{F5C6761D-B93F-45A1-AB94-8CE9C52E35E9}"/>
              </a:ext>
            </a:extLst>
          </p:cNvPr>
          <p:cNvSpPr txBox="1"/>
          <p:nvPr/>
        </p:nvSpPr>
        <p:spPr>
          <a:xfrm>
            <a:off x="1526260" y="3418126"/>
            <a:ext cx="433581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APLICAÇÃO</a:t>
            </a:r>
          </a:p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PREMISE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4" descr="GitHub - learnbr/html-css: Recursos para aprender HTML e CSS">
            <a:extLst>
              <a:ext uri="{FF2B5EF4-FFF2-40B4-BE49-F238E27FC236}">
                <a16:creationId xmlns:a16="http://schemas.microsoft.com/office/drawing/2014/main" id="{429FC798-959E-4534-8959-6EF19851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10" y="4608315"/>
            <a:ext cx="1567181" cy="10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JavaScript – Wikipédia, a enciclopédia livre">
            <a:extLst>
              <a:ext uri="{FF2B5EF4-FFF2-40B4-BE49-F238E27FC236}">
                <a16:creationId xmlns:a16="http://schemas.microsoft.com/office/drawing/2014/main" id="{D440E384-C03F-42DD-A6CE-285CDA72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95" y="4651463"/>
            <a:ext cx="913305" cy="91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F5D52759-4B9E-4528-A8C7-EE3ED9A5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16" y="6202334"/>
            <a:ext cx="2533002" cy="107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12CBE5-A059-4DAF-8614-65E626475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r="21630" b="4"/>
          <a:stretch/>
        </p:blipFill>
        <p:spPr bwMode="auto">
          <a:xfrm>
            <a:off x="701792" y="4384566"/>
            <a:ext cx="1508982" cy="14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>
            <a:extLst>
              <a:ext uri="{FF2B5EF4-FFF2-40B4-BE49-F238E27FC236}">
                <a16:creationId xmlns:a16="http://schemas.microsoft.com/office/drawing/2014/main" id="{B77E7024-7065-4A85-907F-E205E70EDA4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1417" r="24217" b="4321"/>
          <a:stretch>
            <a:fillRect/>
          </a:stretch>
        </p:blipFill>
        <p:spPr>
          <a:xfrm>
            <a:off x="3242696" y="2024071"/>
            <a:ext cx="1130911" cy="1408466"/>
          </a:xfrm>
          <a:prstGeom prst="rect">
            <a:avLst/>
          </a:prstGeom>
        </p:spPr>
      </p:pic>
      <p:pic>
        <p:nvPicPr>
          <p:cNvPr id="134" name="Picture 18">
            <a:extLst>
              <a:ext uri="{FF2B5EF4-FFF2-40B4-BE49-F238E27FC236}">
                <a16:creationId xmlns:a16="http://schemas.microsoft.com/office/drawing/2014/main" id="{215D0B77-8A21-4685-A3DA-E9F271AB518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2162322" y="5024449"/>
            <a:ext cx="1045502" cy="1158529"/>
          </a:xfrm>
          <a:prstGeom prst="rect">
            <a:avLst/>
          </a:prstGeom>
        </p:spPr>
      </p:pic>
      <p:sp>
        <p:nvSpPr>
          <p:cNvPr id="135" name="TextBox 44">
            <a:extLst>
              <a:ext uri="{FF2B5EF4-FFF2-40B4-BE49-F238E27FC236}">
                <a16:creationId xmlns:a16="http://schemas.microsoft.com/office/drawing/2014/main" id="{84C8917C-0258-40A0-9FAD-F7D6FB7CC9ED}"/>
              </a:ext>
            </a:extLst>
          </p:cNvPr>
          <p:cNvSpPr txBox="1"/>
          <p:nvPr/>
        </p:nvSpPr>
        <p:spPr>
          <a:xfrm>
            <a:off x="10023392" y="5470334"/>
            <a:ext cx="2257276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</a:t>
            </a:r>
          </a:p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10Mb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Picture 18">
            <a:extLst>
              <a:ext uri="{FF2B5EF4-FFF2-40B4-BE49-F238E27FC236}">
                <a16:creationId xmlns:a16="http://schemas.microsoft.com/office/drawing/2014/main" id="{772D1389-64C9-46EB-979C-A4C12F46C02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72879" y="3335691"/>
            <a:ext cx="650513" cy="720839"/>
          </a:xfrm>
          <a:prstGeom prst="rect">
            <a:avLst/>
          </a:prstGeom>
        </p:spPr>
      </p:pic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F802269A-563D-4CAB-BE6D-DBA95F45D606}"/>
              </a:ext>
            </a:extLst>
          </p:cNvPr>
          <p:cNvCxnSpPr>
            <a:cxnSpLocks/>
            <a:endCxn id="85" idx="3"/>
          </p:cNvCxnSpPr>
          <p:nvPr/>
        </p:nvCxnSpPr>
        <p:spPr>
          <a:xfrm rot="10800000">
            <a:off x="4373608" y="2728304"/>
            <a:ext cx="3863091" cy="216097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106">
            <a:extLst>
              <a:ext uri="{FF2B5EF4-FFF2-40B4-BE49-F238E27FC236}">
                <a16:creationId xmlns:a16="http://schemas.microsoft.com/office/drawing/2014/main" id="{EED07AB3-FD0D-4758-BD1D-8D58A4A2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AB048701-3B93-4141-AC01-E8D4291D95A9}"/>
              </a:ext>
            </a:extLst>
          </p:cNvPr>
          <p:cNvSpPr/>
          <p:nvPr/>
        </p:nvSpPr>
        <p:spPr>
          <a:xfrm>
            <a:off x="9912372" y="5011444"/>
            <a:ext cx="6984943" cy="4321253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D2237DF-75C0-4586-BDA0-BEFB35D01D0A}"/>
              </a:ext>
            </a:extLst>
          </p:cNvPr>
          <p:cNvSpPr/>
          <p:nvPr/>
        </p:nvSpPr>
        <p:spPr>
          <a:xfrm>
            <a:off x="1576610" y="5011444"/>
            <a:ext cx="6984943" cy="4321253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 err="1">
                <a:solidFill>
                  <a:srgbClr val="F0AB19"/>
                </a:solidFill>
                <a:latin typeface="Disney heroic" panose="00000400000000000000" pitchFamily="2" charset="0"/>
              </a:rPr>
              <a:t>lLD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9E230D0-5917-4123-B084-0A79F551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586277" y="7174108"/>
            <a:ext cx="615647" cy="615647"/>
          </a:xfrm>
          <a:prstGeom prst="rect">
            <a:avLst/>
          </a:prstGeom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1784A11A-2527-4EC2-98A1-39460038B0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924" y="5964364"/>
            <a:ext cx="1029113" cy="1140369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A9A82F39-6A20-4141-8B6C-EBB578E9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06"/>
          <a:stretch>
            <a:fillRect/>
          </a:stretch>
        </p:blipFill>
        <p:spPr>
          <a:xfrm>
            <a:off x="5527372" y="6505284"/>
            <a:ext cx="1709378" cy="1596445"/>
          </a:xfrm>
          <a:prstGeom prst="rect">
            <a:avLst/>
          </a:prstGeom>
        </p:spPr>
      </p:pic>
      <p:pic>
        <p:nvPicPr>
          <p:cNvPr id="35" name="Picture 9">
            <a:extLst>
              <a:ext uri="{FF2B5EF4-FFF2-40B4-BE49-F238E27FC236}">
                <a16:creationId xmlns:a16="http://schemas.microsoft.com/office/drawing/2014/main" id="{433DE25D-C046-4580-BDC9-87D87B44D4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406277">
            <a:off x="5095573" y="6696925"/>
            <a:ext cx="460894" cy="46089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B8CAC1D7-042A-4305-BC8D-597A18D3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4166" y="3653554"/>
            <a:ext cx="1427360" cy="1141378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65C4A718-9EF6-4B35-8DDA-8B2FA4FE53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2657" y="1735160"/>
            <a:ext cx="1030251" cy="1030251"/>
          </a:xfrm>
          <a:prstGeom prst="rect">
            <a:avLst/>
          </a:prstGeom>
        </p:spPr>
      </p:pic>
      <p:pic>
        <p:nvPicPr>
          <p:cNvPr id="52" name="Picture 17">
            <a:extLst>
              <a:ext uri="{FF2B5EF4-FFF2-40B4-BE49-F238E27FC236}">
                <a16:creationId xmlns:a16="http://schemas.microsoft.com/office/drawing/2014/main" id="{188F073F-602D-40EA-9172-88DE38F669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008542" y="4086265"/>
            <a:ext cx="1377220" cy="1407887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E736541A-8A85-4119-AF8C-1F4041B6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11526" y="5548003"/>
            <a:ext cx="1406036" cy="1558040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3A509179-05D1-4F4F-8F29-DE9ADAE66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626" t="8848" r="26798" b="8312"/>
          <a:stretch>
            <a:fillRect/>
          </a:stretch>
        </p:blipFill>
        <p:spPr>
          <a:xfrm>
            <a:off x="14819698" y="6696683"/>
            <a:ext cx="1085373" cy="1454911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A2F49899-D125-42A1-AF98-46CF2DD77D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325"/>
          <a:stretch>
            <a:fillRect/>
          </a:stretch>
        </p:blipFill>
        <p:spPr>
          <a:xfrm rot="-3650258">
            <a:off x="14441260" y="6291578"/>
            <a:ext cx="517896" cy="505850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6E76CE8B-B32E-4F37-B99F-0EBB7757A3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06"/>
          <a:stretch>
            <a:fillRect/>
          </a:stretch>
        </p:blipFill>
        <p:spPr>
          <a:xfrm>
            <a:off x="11904371" y="7021248"/>
            <a:ext cx="1387896" cy="1296202"/>
          </a:xfrm>
          <a:prstGeom prst="rect">
            <a:avLst/>
          </a:prstGeom>
        </p:spPr>
      </p:pic>
      <p:sp>
        <p:nvSpPr>
          <p:cNvPr id="57" name="TextBox 22">
            <a:extLst>
              <a:ext uri="{FF2B5EF4-FFF2-40B4-BE49-F238E27FC236}">
                <a16:creationId xmlns:a16="http://schemas.microsoft.com/office/drawing/2014/main" id="{CA0059CC-A588-410B-850C-8E431186BCC0}"/>
              </a:ext>
            </a:extLst>
          </p:cNvPr>
          <p:cNvSpPr txBox="1"/>
          <p:nvPr/>
        </p:nvSpPr>
        <p:spPr>
          <a:xfrm>
            <a:off x="10061130" y="7020065"/>
            <a:ext cx="1843240" cy="124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Notebook / </a:t>
            </a:r>
          </a:p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Desktop com </a:t>
            </a:r>
          </a:p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23">
            <a:extLst>
              <a:ext uri="{FF2B5EF4-FFF2-40B4-BE49-F238E27FC236}">
                <a16:creationId xmlns:a16="http://schemas.microsoft.com/office/drawing/2014/main" id="{2A4E2097-018E-4E75-B49A-140CCD04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2269209" y="6484821"/>
            <a:ext cx="596328" cy="596328"/>
          </a:xfrm>
          <a:prstGeom prst="rect">
            <a:avLst/>
          </a:prstGeom>
        </p:spPr>
      </p:pic>
      <p:pic>
        <p:nvPicPr>
          <p:cNvPr id="63" name="Picture 24">
            <a:extLst>
              <a:ext uri="{FF2B5EF4-FFF2-40B4-BE49-F238E27FC236}">
                <a16:creationId xmlns:a16="http://schemas.microsoft.com/office/drawing/2014/main" id="{C3857BEB-9E35-4772-81F4-0154A0A52C9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526267" y="8212302"/>
            <a:ext cx="2252620" cy="563155"/>
          </a:xfrm>
          <a:prstGeom prst="rect">
            <a:avLst/>
          </a:prstGeom>
        </p:spPr>
      </p:pic>
      <p:sp>
        <p:nvSpPr>
          <p:cNvPr id="64" name="TextBox 25">
            <a:extLst>
              <a:ext uri="{FF2B5EF4-FFF2-40B4-BE49-F238E27FC236}">
                <a16:creationId xmlns:a16="http://schemas.microsoft.com/office/drawing/2014/main" id="{918E842E-9C14-4EA8-93C1-0905D22A3013}"/>
              </a:ext>
            </a:extLst>
          </p:cNvPr>
          <p:cNvSpPr txBox="1"/>
          <p:nvPr/>
        </p:nvSpPr>
        <p:spPr>
          <a:xfrm>
            <a:off x="4509113" y="7900736"/>
            <a:ext cx="3906327" cy="1092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Notebook Lenovo 330S, Intel Core i7-8565U, 8GB RAM, 1TB com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26">
            <a:extLst>
              <a:ext uri="{FF2B5EF4-FFF2-40B4-BE49-F238E27FC236}">
                <a16:creationId xmlns:a16="http://schemas.microsoft.com/office/drawing/2014/main" id="{3E8B155A-354F-431B-AA94-3F07783B3D63}"/>
              </a:ext>
            </a:extLst>
          </p:cNvPr>
          <p:cNvSpPr txBox="1"/>
          <p:nvPr/>
        </p:nvSpPr>
        <p:spPr>
          <a:xfrm>
            <a:off x="4969997" y="5750157"/>
            <a:ext cx="1502794" cy="7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4B227897-034C-4747-9C00-036D5D562E48}"/>
              </a:ext>
            </a:extLst>
          </p:cNvPr>
          <p:cNvSpPr txBox="1"/>
          <p:nvPr/>
        </p:nvSpPr>
        <p:spPr>
          <a:xfrm>
            <a:off x="1641622" y="5964364"/>
            <a:ext cx="228791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wireless 4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portas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Gigabite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Dual Band</a:t>
            </a:r>
          </a:p>
        </p:txBody>
      </p:sp>
      <p:sp>
        <p:nvSpPr>
          <p:cNvPr id="68" name="TextBox 28">
            <a:extLst>
              <a:ext uri="{FF2B5EF4-FFF2-40B4-BE49-F238E27FC236}">
                <a16:creationId xmlns:a16="http://schemas.microsoft.com/office/drawing/2014/main" id="{4437EDEA-E986-4C3E-8430-AA43FBB9DFEC}"/>
              </a:ext>
            </a:extLst>
          </p:cNvPr>
          <p:cNvSpPr txBox="1"/>
          <p:nvPr/>
        </p:nvSpPr>
        <p:spPr>
          <a:xfrm>
            <a:off x="3667373" y="5151370"/>
            <a:ext cx="1268969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 150mb</a:t>
            </a:r>
          </a:p>
        </p:txBody>
      </p:sp>
      <p:pic>
        <p:nvPicPr>
          <p:cNvPr id="69" name="Picture 33">
            <a:extLst>
              <a:ext uri="{FF2B5EF4-FFF2-40B4-BE49-F238E27FC236}">
                <a16:creationId xmlns:a16="http://schemas.microsoft.com/office/drawing/2014/main" id="{3C8ECD09-AF2E-42A5-8691-291EE0B2B1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0486">
            <a:off x="13246968" y="7073060"/>
            <a:ext cx="460894" cy="460894"/>
          </a:xfrm>
          <a:prstGeom prst="rect">
            <a:avLst/>
          </a:prstGeom>
        </p:spPr>
      </p:pic>
      <p:pic>
        <p:nvPicPr>
          <p:cNvPr id="74" name="Picture 36">
            <a:extLst>
              <a:ext uri="{FF2B5EF4-FFF2-40B4-BE49-F238E27FC236}">
                <a16:creationId xmlns:a16="http://schemas.microsoft.com/office/drawing/2014/main" id="{ED3052CE-9933-4245-BE4C-0D5979659FA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860771" y="4086265"/>
            <a:ext cx="1377220" cy="1407887"/>
          </a:xfrm>
          <a:prstGeom prst="rect">
            <a:avLst/>
          </a:prstGeom>
        </p:spPr>
      </p:pic>
      <p:sp>
        <p:nvSpPr>
          <p:cNvPr id="75" name="TextBox 40">
            <a:extLst>
              <a:ext uri="{FF2B5EF4-FFF2-40B4-BE49-F238E27FC236}">
                <a16:creationId xmlns:a16="http://schemas.microsoft.com/office/drawing/2014/main" id="{06ECC6F1-5ECB-436F-AB36-12368D4E0B6E}"/>
              </a:ext>
            </a:extLst>
          </p:cNvPr>
          <p:cNvSpPr txBox="1"/>
          <p:nvPr/>
        </p:nvSpPr>
        <p:spPr>
          <a:xfrm>
            <a:off x="8565812" y="4784688"/>
            <a:ext cx="1224914" cy="38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76" name="TextBox 44">
            <a:extLst>
              <a:ext uri="{FF2B5EF4-FFF2-40B4-BE49-F238E27FC236}">
                <a16:creationId xmlns:a16="http://schemas.microsoft.com/office/drawing/2014/main" id="{9490AB2A-05E2-4742-B937-369894E1DE03}"/>
              </a:ext>
            </a:extLst>
          </p:cNvPr>
          <p:cNvSpPr txBox="1"/>
          <p:nvPr/>
        </p:nvSpPr>
        <p:spPr>
          <a:xfrm>
            <a:off x="12035812" y="5190047"/>
            <a:ext cx="2697940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Banda 5Mb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Mínimo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45">
            <a:extLst>
              <a:ext uri="{FF2B5EF4-FFF2-40B4-BE49-F238E27FC236}">
                <a16:creationId xmlns:a16="http://schemas.microsoft.com/office/drawing/2014/main" id="{0B6D8C0F-0CE0-456F-939D-EAA7B731B647}"/>
              </a:ext>
            </a:extLst>
          </p:cNvPr>
          <p:cNvSpPr txBox="1"/>
          <p:nvPr/>
        </p:nvSpPr>
        <p:spPr>
          <a:xfrm>
            <a:off x="15444701" y="5443984"/>
            <a:ext cx="1377221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Rede 3G /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4G / 5G</a:t>
            </a: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BF58C692-6252-4CDC-9B36-201DB753D873}"/>
              </a:ext>
            </a:extLst>
          </p:cNvPr>
          <p:cNvSpPr txBox="1"/>
          <p:nvPr/>
        </p:nvSpPr>
        <p:spPr>
          <a:xfrm>
            <a:off x="13988060" y="8264243"/>
            <a:ext cx="2539350" cy="81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7+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10+</a:t>
            </a:r>
          </a:p>
        </p:txBody>
      </p:sp>
      <p:sp>
        <p:nvSpPr>
          <p:cNvPr id="79" name="TextBox 47">
            <a:extLst>
              <a:ext uri="{FF2B5EF4-FFF2-40B4-BE49-F238E27FC236}">
                <a16:creationId xmlns:a16="http://schemas.microsoft.com/office/drawing/2014/main" id="{65DF0B04-9235-421E-B3FF-268432C54E78}"/>
              </a:ext>
            </a:extLst>
          </p:cNvPr>
          <p:cNvSpPr txBox="1"/>
          <p:nvPr/>
        </p:nvSpPr>
        <p:spPr>
          <a:xfrm>
            <a:off x="11149784" y="5588623"/>
            <a:ext cx="1502794" cy="81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pic>
        <p:nvPicPr>
          <p:cNvPr id="80" name="Picture 4" descr="GitHub - learnbr/html-css: Recursos para aprender HTML e CSS">
            <a:extLst>
              <a:ext uri="{FF2B5EF4-FFF2-40B4-BE49-F238E27FC236}">
                <a16:creationId xmlns:a16="http://schemas.microsoft.com/office/drawing/2014/main" id="{57BC4104-180B-4CE4-BF04-ED649485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99" y="1577278"/>
            <a:ext cx="1126468" cy="7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JavaScript – Wikipédia, a enciclopédia livre">
            <a:extLst>
              <a:ext uri="{FF2B5EF4-FFF2-40B4-BE49-F238E27FC236}">
                <a16:creationId xmlns:a16="http://schemas.microsoft.com/office/drawing/2014/main" id="{D757FCD4-5944-4C8C-8EB2-F5129AC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2571">
            <a:off x="11508853" y="1875577"/>
            <a:ext cx="600652" cy="6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BFFB38C0-37EC-4435-BA1C-B922F21A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83" y="2446347"/>
            <a:ext cx="1466363" cy="62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39">
            <a:extLst>
              <a:ext uri="{FF2B5EF4-FFF2-40B4-BE49-F238E27FC236}">
                <a16:creationId xmlns:a16="http://schemas.microsoft.com/office/drawing/2014/main" id="{AADCD747-AA7A-444B-8B75-8D5E095FA309}"/>
              </a:ext>
            </a:extLst>
          </p:cNvPr>
          <p:cNvSpPr txBox="1"/>
          <p:nvPr/>
        </p:nvSpPr>
        <p:spPr>
          <a:xfrm>
            <a:off x="3263128" y="9514698"/>
            <a:ext cx="341373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NOSSA EQUIPE</a:t>
            </a:r>
          </a:p>
        </p:txBody>
      </p:sp>
      <p:sp>
        <p:nvSpPr>
          <p:cNvPr id="84" name="TextBox 39">
            <a:extLst>
              <a:ext uri="{FF2B5EF4-FFF2-40B4-BE49-F238E27FC236}">
                <a16:creationId xmlns:a16="http://schemas.microsoft.com/office/drawing/2014/main" id="{8864512A-9A77-493B-BE3F-032D7F8EE11A}"/>
              </a:ext>
            </a:extLst>
          </p:cNvPr>
          <p:cNvSpPr txBox="1"/>
          <p:nvPr/>
        </p:nvSpPr>
        <p:spPr>
          <a:xfrm>
            <a:off x="11770546" y="9514699"/>
            <a:ext cx="341373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9F6ACF91-6067-4D0C-937E-3EBC03EA1EC8}"/>
              </a:ext>
            </a:extLst>
          </p:cNvPr>
          <p:cNvCxnSpPr>
            <a:cxnSpLocks/>
          </p:cNvCxnSpPr>
          <p:nvPr/>
        </p:nvCxnSpPr>
        <p:spPr>
          <a:xfrm flipV="1">
            <a:off x="3318444" y="4025997"/>
            <a:ext cx="5015158" cy="3964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Curvo 91">
            <a:extLst>
              <a:ext uri="{FF2B5EF4-FFF2-40B4-BE49-F238E27FC236}">
                <a16:creationId xmlns:a16="http://schemas.microsoft.com/office/drawing/2014/main" id="{4579F271-7A28-490A-AC35-354ACF6FB059}"/>
              </a:ext>
            </a:extLst>
          </p:cNvPr>
          <p:cNvCxnSpPr>
            <a:cxnSpLocks/>
          </p:cNvCxnSpPr>
          <p:nvPr/>
        </p:nvCxnSpPr>
        <p:spPr>
          <a:xfrm>
            <a:off x="9967279" y="4012852"/>
            <a:ext cx="4891213" cy="3945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Curvo 92">
            <a:extLst>
              <a:ext uri="{FF2B5EF4-FFF2-40B4-BE49-F238E27FC236}">
                <a16:creationId xmlns:a16="http://schemas.microsoft.com/office/drawing/2014/main" id="{56BC719A-C13C-4981-88E6-01D148BFB056}"/>
              </a:ext>
            </a:extLst>
          </p:cNvPr>
          <p:cNvCxnSpPr>
            <a:cxnSpLocks/>
          </p:cNvCxnSpPr>
          <p:nvPr/>
        </p:nvCxnSpPr>
        <p:spPr>
          <a:xfrm>
            <a:off x="3280135" y="5216053"/>
            <a:ext cx="803642" cy="77787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Curvo 93">
            <a:extLst>
              <a:ext uri="{FF2B5EF4-FFF2-40B4-BE49-F238E27FC236}">
                <a16:creationId xmlns:a16="http://schemas.microsoft.com/office/drawing/2014/main" id="{EB890385-2D99-413E-8FA6-7BA1D3931E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16984" y="5325945"/>
            <a:ext cx="852323" cy="7716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Curvo 94">
            <a:extLst>
              <a:ext uri="{FF2B5EF4-FFF2-40B4-BE49-F238E27FC236}">
                <a16:creationId xmlns:a16="http://schemas.microsoft.com/office/drawing/2014/main" id="{7A95450C-57A5-4673-9605-551384CAC4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955893" y="5937427"/>
            <a:ext cx="737649" cy="1457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2" descr="Microsoft SQL Server Logo - PNG e Vetor - Download de Logo">
            <a:extLst>
              <a:ext uri="{FF2B5EF4-FFF2-40B4-BE49-F238E27FC236}">
                <a16:creationId xmlns:a16="http://schemas.microsoft.com/office/drawing/2014/main" id="{6FC61E5D-2962-4040-ABBA-2804C9C0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5" y="1584961"/>
            <a:ext cx="1750930" cy="14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>
            <a:extLst>
              <a:ext uri="{FF2B5EF4-FFF2-40B4-BE49-F238E27FC236}">
                <a16:creationId xmlns:a16="http://schemas.microsoft.com/office/drawing/2014/main" id="{A1DEA7EF-1B0F-4F80-A94E-A4D90B66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03" y="562005"/>
            <a:ext cx="1930427" cy="5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F7F05C5B-ED94-4D84-8EE9-48433FF592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8615" y="2145428"/>
            <a:ext cx="1055476" cy="513475"/>
          </a:xfrm>
          <a:prstGeom prst="rect">
            <a:avLst/>
          </a:prstGeom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4C0B89FD-3C3C-4BA8-89DD-D084DA34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82" y="6916172"/>
            <a:ext cx="1432474" cy="6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300 Frank Miller Logo Vector (.AI) Free Download">
            <a:extLst>
              <a:ext uri="{FF2B5EF4-FFF2-40B4-BE49-F238E27FC236}">
                <a16:creationId xmlns:a16="http://schemas.microsoft.com/office/drawing/2014/main" id="{893C2C8D-1B4A-4019-AF2B-32198140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282" y="7219267"/>
            <a:ext cx="1085373" cy="9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300 Frank Miller Logo Vector (.AI) Free Download">
            <a:extLst>
              <a:ext uri="{FF2B5EF4-FFF2-40B4-BE49-F238E27FC236}">
                <a16:creationId xmlns:a16="http://schemas.microsoft.com/office/drawing/2014/main" id="{D42C3E03-747A-4AAB-B38F-A80F558B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851" y="7145696"/>
            <a:ext cx="751366" cy="6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6B72B4D4-8E73-4516-B83E-FCBEDCA20143}"/>
              </a:ext>
            </a:extLst>
          </p:cNvPr>
          <p:cNvSpPr/>
          <p:nvPr/>
        </p:nvSpPr>
        <p:spPr>
          <a:xfrm>
            <a:off x="5851155" y="1376416"/>
            <a:ext cx="6716218" cy="2047481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36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106">
            <a:extLst>
              <a:ext uri="{FF2B5EF4-FFF2-40B4-BE49-F238E27FC236}">
                <a16:creationId xmlns:a16="http://schemas.microsoft.com/office/drawing/2014/main" id="{EED07AB3-FD0D-4758-BD1D-8D58A4A2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AB048701-3B93-4141-AC01-E8D4291D95A9}"/>
              </a:ext>
            </a:extLst>
          </p:cNvPr>
          <p:cNvSpPr/>
          <p:nvPr/>
        </p:nvSpPr>
        <p:spPr>
          <a:xfrm>
            <a:off x="9912372" y="5011444"/>
            <a:ext cx="6984943" cy="4321253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D2237DF-75C0-4586-BDA0-BEFB35D01D0A}"/>
              </a:ext>
            </a:extLst>
          </p:cNvPr>
          <p:cNvSpPr/>
          <p:nvPr/>
        </p:nvSpPr>
        <p:spPr>
          <a:xfrm>
            <a:off x="1576610" y="5011444"/>
            <a:ext cx="6984943" cy="4321253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 err="1">
                <a:solidFill>
                  <a:srgbClr val="F0AB19"/>
                </a:solidFill>
                <a:latin typeface="Disney heroic" panose="00000400000000000000" pitchFamily="2" charset="0"/>
              </a:rPr>
              <a:t>lLD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9E230D0-5917-4123-B084-0A79F551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4586277" y="7174108"/>
            <a:ext cx="615647" cy="615647"/>
          </a:xfrm>
          <a:prstGeom prst="rect">
            <a:avLst/>
          </a:prstGeom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1784A11A-2527-4EC2-98A1-39460038B0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924" y="5964364"/>
            <a:ext cx="1029113" cy="1140369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A9A82F39-6A20-4141-8B6C-EBB578E9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06"/>
          <a:stretch>
            <a:fillRect/>
          </a:stretch>
        </p:blipFill>
        <p:spPr>
          <a:xfrm>
            <a:off x="5527372" y="6505284"/>
            <a:ext cx="1709378" cy="1596445"/>
          </a:xfrm>
          <a:prstGeom prst="rect">
            <a:avLst/>
          </a:prstGeom>
        </p:spPr>
      </p:pic>
      <p:pic>
        <p:nvPicPr>
          <p:cNvPr id="35" name="Picture 9">
            <a:extLst>
              <a:ext uri="{FF2B5EF4-FFF2-40B4-BE49-F238E27FC236}">
                <a16:creationId xmlns:a16="http://schemas.microsoft.com/office/drawing/2014/main" id="{433DE25D-C046-4580-BDC9-87D87B44D4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406277">
            <a:off x="5095573" y="6696925"/>
            <a:ext cx="460894" cy="46089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B8CAC1D7-042A-4305-BC8D-597A18D3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44166" y="3653554"/>
            <a:ext cx="1427360" cy="1141378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65C4A718-9EF6-4B35-8DDA-8B2FA4FE53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2657" y="1735160"/>
            <a:ext cx="1030251" cy="1030251"/>
          </a:xfrm>
          <a:prstGeom prst="rect">
            <a:avLst/>
          </a:prstGeom>
        </p:spPr>
      </p:pic>
      <p:pic>
        <p:nvPicPr>
          <p:cNvPr id="52" name="Picture 17">
            <a:extLst>
              <a:ext uri="{FF2B5EF4-FFF2-40B4-BE49-F238E27FC236}">
                <a16:creationId xmlns:a16="http://schemas.microsoft.com/office/drawing/2014/main" id="{188F073F-602D-40EA-9172-88DE38F669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008542" y="4086265"/>
            <a:ext cx="1377220" cy="1407887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E736541A-8A85-4119-AF8C-1F4041B6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11526" y="5548003"/>
            <a:ext cx="1406036" cy="1558040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3A509179-05D1-4F4F-8F29-DE9ADAE668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626" t="8848" r="26798" b="8312"/>
          <a:stretch>
            <a:fillRect/>
          </a:stretch>
        </p:blipFill>
        <p:spPr>
          <a:xfrm>
            <a:off x="14819698" y="6696683"/>
            <a:ext cx="1085373" cy="1454911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A2F49899-D125-42A1-AF98-46CF2DD77D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325"/>
          <a:stretch>
            <a:fillRect/>
          </a:stretch>
        </p:blipFill>
        <p:spPr>
          <a:xfrm rot="-3650258">
            <a:off x="14441260" y="6291578"/>
            <a:ext cx="517896" cy="505850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6E76CE8B-B32E-4F37-B99F-0EBB7757A3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06"/>
          <a:stretch>
            <a:fillRect/>
          </a:stretch>
        </p:blipFill>
        <p:spPr>
          <a:xfrm>
            <a:off x="11904371" y="7021248"/>
            <a:ext cx="1387896" cy="1296202"/>
          </a:xfrm>
          <a:prstGeom prst="rect">
            <a:avLst/>
          </a:prstGeom>
        </p:spPr>
      </p:pic>
      <p:sp>
        <p:nvSpPr>
          <p:cNvPr id="57" name="TextBox 22">
            <a:extLst>
              <a:ext uri="{FF2B5EF4-FFF2-40B4-BE49-F238E27FC236}">
                <a16:creationId xmlns:a16="http://schemas.microsoft.com/office/drawing/2014/main" id="{CA0059CC-A588-410B-850C-8E431186BCC0}"/>
              </a:ext>
            </a:extLst>
          </p:cNvPr>
          <p:cNvSpPr txBox="1"/>
          <p:nvPr/>
        </p:nvSpPr>
        <p:spPr>
          <a:xfrm>
            <a:off x="10061130" y="7020065"/>
            <a:ext cx="1843240" cy="124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Notebook / </a:t>
            </a:r>
          </a:p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Desktop com </a:t>
            </a:r>
          </a:p>
          <a:p>
            <a:pPr algn="just">
              <a:lnSpc>
                <a:spcPts val="3323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23">
            <a:extLst>
              <a:ext uri="{FF2B5EF4-FFF2-40B4-BE49-F238E27FC236}">
                <a16:creationId xmlns:a16="http://schemas.microsoft.com/office/drawing/2014/main" id="{2A4E2097-018E-4E75-B49A-140CCD04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2269209" y="6484821"/>
            <a:ext cx="596328" cy="596328"/>
          </a:xfrm>
          <a:prstGeom prst="rect">
            <a:avLst/>
          </a:prstGeom>
        </p:spPr>
      </p:pic>
      <p:pic>
        <p:nvPicPr>
          <p:cNvPr id="63" name="Picture 24">
            <a:extLst>
              <a:ext uri="{FF2B5EF4-FFF2-40B4-BE49-F238E27FC236}">
                <a16:creationId xmlns:a16="http://schemas.microsoft.com/office/drawing/2014/main" id="{C3857BEB-9E35-4772-81F4-0154A0A52C9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526267" y="8212302"/>
            <a:ext cx="2252620" cy="563155"/>
          </a:xfrm>
          <a:prstGeom prst="rect">
            <a:avLst/>
          </a:prstGeom>
        </p:spPr>
      </p:pic>
      <p:sp>
        <p:nvSpPr>
          <p:cNvPr id="64" name="TextBox 25">
            <a:extLst>
              <a:ext uri="{FF2B5EF4-FFF2-40B4-BE49-F238E27FC236}">
                <a16:creationId xmlns:a16="http://schemas.microsoft.com/office/drawing/2014/main" id="{918E842E-9C14-4EA8-93C1-0905D22A3013}"/>
              </a:ext>
            </a:extLst>
          </p:cNvPr>
          <p:cNvSpPr txBox="1"/>
          <p:nvPr/>
        </p:nvSpPr>
        <p:spPr>
          <a:xfrm>
            <a:off x="4509113" y="7900736"/>
            <a:ext cx="3906327" cy="1092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Notebook Lenovo 330S, Intel Core i7-8565U, 8GB RAM, 1TB com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26">
            <a:extLst>
              <a:ext uri="{FF2B5EF4-FFF2-40B4-BE49-F238E27FC236}">
                <a16:creationId xmlns:a16="http://schemas.microsoft.com/office/drawing/2014/main" id="{3E8B155A-354F-431B-AA94-3F07783B3D63}"/>
              </a:ext>
            </a:extLst>
          </p:cNvPr>
          <p:cNvSpPr txBox="1"/>
          <p:nvPr/>
        </p:nvSpPr>
        <p:spPr>
          <a:xfrm>
            <a:off x="4969997" y="5750157"/>
            <a:ext cx="1502794" cy="7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4B227897-034C-4747-9C00-036D5D562E48}"/>
              </a:ext>
            </a:extLst>
          </p:cNvPr>
          <p:cNvSpPr txBox="1"/>
          <p:nvPr/>
        </p:nvSpPr>
        <p:spPr>
          <a:xfrm>
            <a:off x="1641622" y="5964364"/>
            <a:ext cx="228791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wireless 4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portas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Gigabite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Dual Band</a:t>
            </a:r>
          </a:p>
        </p:txBody>
      </p:sp>
      <p:sp>
        <p:nvSpPr>
          <p:cNvPr id="68" name="TextBox 28">
            <a:extLst>
              <a:ext uri="{FF2B5EF4-FFF2-40B4-BE49-F238E27FC236}">
                <a16:creationId xmlns:a16="http://schemas.microsoft.com/office/drawing/2014/main" id="{4437EDEA-E986-4C3E-8430-AA43FBB9DFEC}"/>
              </a:ext>
            </a:extLst>
          </p:cNvPr>
          <p:cNvSpPr txBox="1"/>
          <p:nvPr/>
        </p:nvSpPr>
        <p:spPr>
          <a:xfrm>
            <a:off x="3667373" y="5151370"/>
            <a:ext cx="1268969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 150mb</a:t>
            </a:r>
          </a:p>
        </p:txBody>
      </p:sp>
      <p:pic>
        <p:nvPicPr>
          <p:cNvPr id="69" name="Picture 33">
            <a:extLst>
              <a:ext uri="{FF2B5EF4-FFF2-40B4-BE49-F238E27FC236}">
                <a16:creationId xmlns:a16="http://schemas.microsoft.com/office/drawing/2014/main" id="{3C8ECD09-AF2E-42A5-8691-291EE0B2B1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60486">
            <a:off x="13246968" y="7073060"/>
            <a:ext cx="460894" cy="460894"/>
          </a:xfrm>
          <a:prstGeom prst="rect">
            <a:avLst/>
          </a:prstGeom>
        </p:spPr>
      </p:pic>
      <p:pic>
        <p:nvPicPr>
          <p:cNvPr id="74" name="Picture 36">
            <a:extLst>
              <a:ext uri="{FF2B5EF4-FFF2-40B4-BE49-F238E27FC236}">
                <a16:creationId xmlns:a16="http://schemas.microsoft.com/office/drawing/2014/main" id="{ED3052CE-9933-4245-BE4C-0D5979659FA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860771" y="4086265"/>
            <a:ext cx="1377220" cy="1407887"/>
          </a:xfrm>
          <a:prstGeom prst="rect">
            <a:avLst/>
          </a:prstGeom>
        </p:spPr>
      </p:pic>
      <p:sp>
        <p:nvSpPr>
          <p:cNvPr id="75" name="TextBox 40">
            <a:extLst>
              <a:ext uri="{FF2B5EF4-FFF2-40B4-BE49-F238E27FC236}">
                <a16:creationId xmlns:a16="http://schemas.microsoft.com/office/drawing/2014/main" id="{06ECC6F1-5ECB-436F-AB36-12368D4E0B6E}"/>
              </a:ext>
            </a:extLst>
          </p:cNvPr>
          <p:cNvSpPr txBox="1"/>
          <p:nvPr/>
        </p:nvSpPr>
        <p:spPr>
          <a:xfrm>
            <a:off x="8565812" y="4784688"/>
            <a:ext cx="1224914" cy="38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76" name="TextBox 44">
            <a:extLst>
              <a:ext uri="{FF2B5EF4-FFF2-40B4-BE49-F238E27FC236}">
                <a16:creationId xmlns:a16="http://schemas.microsoft.com/office/drawing/2014/main" id="{9490AB2A-05E2-4742-B937-369894E1DE03}"/>
              </a:ext>
            </a:extLst>
          </p:cNvPr>
          <p:cNvSpPr txBox="1"/>
          <p:nvPr/>
        </p:nvSpPr>
        <p:spPr>
          <a:xfrm>
            <a:off x="12035812" y="5190047"/>
            <a:ext cx="2697940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Banda 5Mb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Mínimo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45">
            <a:extLst>
              <a:ext uri="{FF2B5EF4-FFF2-40B4-BE49-F238E27FC236}">
                <a16:creationId xmlns:a16="http://schemas.microsoft.com/office/drawing/2014/main" id="{0B6D8C0F-0CE0-456F-939D-EAA7B731B647}"/>
              </a:ext>
            </a:extLst>
          </p:cNvPr>
          <p:cNvSpPr txBox="1"/>
          <p:nvPr/>
        </p:nvSpPr>
        <p:spPr>
          <a:xfrm>
            <a:off x="15444701" y="5443984"/>
            <a:ext cx="1377221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Rede 3G /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4G / 5G</a:t>
            </a: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BF58C692-6252-4CDC-9B36-201DB753D873}"/>
              </a:ext>
            </a:extLst>
          </p:cNvPr>
          <p:cNvSpPr txBox="1"/>
          <p:nvPr/>
        </p:nvSpPr>
        <p:spPr>
          <a:xfrm>
            <a:off x="13988060" y="8264243"/>
            <a:ext cx="2539350" cy="81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7+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10+</a:t>
            </a:r>
          </a:p>
        </p:txBody>
      </p:sp>
      <p:sp>
        <p:nvSpPr>
          <p:cNvPr id="79" name="TextBox 47">
            <a:extLst>
              <a:ext uri="{FF2B5EF4-FFF2-40B4-BE49-F238E27FC236}">
                <a16:creationId xmlns:a16="http://schemas.microsoft.com/office/drawing/2014/main" id="{65DF0B04-9235-421E-B3FF-268432C54E78}"/>
              </a:ext>
            </a:extLst>
          </p:cNvPr>
          <p:cNvSpPr txBox="1"/>
          <p:nvPr/>
        </p:nvSpPr>
        <p:spPr>
          <a:xfrm>
            <a:off x="11149784" y="5588623"/>
            <a:ext cx="1502794" cy="81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3323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pic>
        <p:nvPicPr>
          <p:cNvPr id="80" name="Picture 4" descr="GitHub - learnbr/html-css: Recursos para aprender HTML e CSS">
            <a:extLst>
              <a:ext uri="{FF2B5EF4-FFF2-40B4-BE49-F238E27FC236}">
                <a16:creationId xmlns:a16="http://schemas.microsoft.com/office/drawing/2014/main" id="{57BC4104-180B-4CE4-BF04-ED649485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99" y="1577278"/>
            <a:ext cx="1126468" cy="7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JavaScript – Wikipédia, a enciclopédia livre">
            <a:extLst>
              <a:ext uri="{FF2B5EF4-FFF2-40B4-BE49-F238E27FC236}">
                <a16:creationId xmlns:a16="http://schemas.microsoft.com/office/drawing/2014/main" id="{D757FCD4-5944-4C8C-8EB2-F5129ACE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2571">
            <a:off x="11508853" y="1875577"/>
            <a:ext cx="600652" cy="6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BFFB38C0-37EC-4435-BA1C-B922F21A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83" y="2446347"/>
            <a:ext cx="1466363" cy="62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39">
            <a:extLst>
              <a:ext uri="{FF2B5EF4-FFF2-40B4-BE49-F238E27FC236}">
                <a16:creationId xmlns:a16="http://schemas.microsoft.com/office/drawing/2014/main" id="{AADCD747-AA7A-444B-8B75-8D5E095FA309}"/>
              </a:ext>
            </a:extLst>
          </p:cNvPr>
          <p:cNvSpPr txBox="1"/>
          <p:nvPr/>
        </p:nvSpPr>
        <p:spPr>
          <a:xfrm>
            <a:off x="3263128" y="9514698"/>
            <a:ext cx="341373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NOSSA EQUIPE</a:t>
            </a:r>
          </a:p>
        </p:txBody>
      </p:sp>
      <p:sp>
        <p:nvSpPr>
          <p:cNvPr id="84" name="TextBox 39">
            <a:extLst>
              <a:ext uri="{FF2B5EF4-FFF2-40B4-BE49-F238E27FC236}">
                <a16:creationId xmlns:a16="http://schemas.microsoft.com/office/drawing/2014/main" id="{8864512A-9A77-493B-BE3F-032D7F8EE11A}"/>
              </a:ext>
            </a:extLst>
          </p:cNvPr>
          <p:cNvSpPr txBox="1"/>
          <p:nvPr/>
        </p:nvSpPr>
        <p:spPr>
          <a:xfrm>
            <a:off x="11770546" y="9514699"/>
            <a:ext cx="341373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9F6ACF91-6067-4D0C-937E-3EBC03EA1EC8}"/>
              </a:ext>
            </a:extLst>
          </p:cNvPr>
          <p:cNvCxnSpPr>
            <a:cxnSpLocks/>
          </p:cNvCxnSpPr>
          <p:nvPr/>
        </p:nvCxnSpPr>
        <p:spPr>
          <a:xfrm flipV="1">
            <a:off x="3318444" y="4025997"/>
            <a:ext cx="5015158" cy="3964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Curvo 91">
            <a:extLst>
              <a:ext uri="{FF2B5EF4-FFF2-40B4-BE49-F238E27FC236}">
                <a16:creationId xmlns:a16="http://schemas.microsoft.com/office/drawing/2014/main" id="{4579F271-7A28-490A-AC35-354ACF6FB059}"/>
              </a:ext>
            </a:extLst>
          </p:cNvPr>
          <p:cNvCxnSpPr>
            <a:cxnSpLocks/>
          </p:cNvCxnSpPr>
          <p:nvPr/>
        </p:nvCxnSpPr>
        <p:spPr>
          <a:xfrm>
            <a:off x="9967279" y="4012852"/>
            <a:ext cx="4891213" cy="3945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: Curvo 92">
            <a:extLst>
              <a:ext uri="{FF2B5EF4-FFF2-40B4-BE49-F238E27FC236}">
                <a16:creationId xmlns:a16="http://schemas.microsoft.com/office/drawing/2014/main" id="{56BC719A-C13C-4981-88E6-01D148BFB056}"/>
              </a:ext>
            </a:extLst>
          </p:cNvPr>
          <p:cNvCxnSpPr>
            <a:cxnSpLocks/>
          </p:cNvCxnSpPr>
          <p:nvPr/>
        </p:nvCxnSpPr>
        <p:spPr>
          <a:xfrm>
            <a:off x="3280135" y="5216053"/>
            <a:ext cx="803642" cy="77787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Curvo 93">
            <a:extLst>
              <a:ext uri="{FF2B5EF4-FFF2-40B4-BE49-F238E27FC236}">
                <a16:creationId xmlns:a16="http://schemas.microsoft.com/office/drawing/2014/main" id="{EB890385-2D99-413E-8FA6-7BA1D3931E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16984" y="5325945"/>
            <a:ext cx="852323" cy="7716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Curvo 94">
            <a:extLst>
              <a:ext uri="{FF2B5EF4-FFF2-40B4-BE49-F238E27FC236}">
                <a16:creationId xmlns:a16="http://schemas.microsoft.com/office/drawing/2014/main" id="{7A95450C-57A5-4673-9605-551384CAC4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955893" y="5937427"/>
            <a:ext cx="737649" cy="1457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2" descr="Microsoft SQL Server Logo - PNG e Vetor - Download de Logo">
            <a:extLst>
              <a:ext uri="{FF2B5EF4-FFF2-40B4-BE49-F238E27FC236}">
                <a16:creationId xmlns:a16="http://schemas.microsoft.com/office/drawing/2014/main" id="{6FC61E5D-2962-4040-ABBA-2804C9C0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5" y="1584961"/>
            <a:ext cx="1750930" cy="14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>
            <a:extLst>
              <a:ext uri="{FF2B5EF4-FFF2-40B4-BE49-F238E27FC236}">
                <a16:creationId xmlns:a16="http://schemas.microsoft.com/office/drawing/2014/main" id="{A1DEA7EF-1B0F-4F80-A94E-A4D90B66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03" y="562005"/>
            <a:ext cx="1930427" cy="5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F7F05C5B-ED94-4D84-8EE9-48433FF592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8615" y="2145428"/>
            <a:ext cx="1055476" cy="513475"/>
          </a:xfrm>
          <a:prstGeom prst="rect">
            <a:avLst/>
          </a:prstGeom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4C0B89FD-3C3C-4BA8-89DD-D084DA34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82" y="6916172"/>
            <a:ext cx="1432474" cy="6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300 Frank Miller Logo Vector (.AI) Free Download">
            <a:extLst>
              <a:ext uri="{FF2B5EF4-FFF2-40B4-BE49-F238E27FC236}">
                <a16:creationId xmlns:a16="http://schemas.microsoft.com/office/drawing/2014/main" id="{893C2C8D-1B4A-4019-AF2B-32198140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282" y="7219267"/>
            <a:ext cx="1085373" cy="9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300 Frank Miller Logo Vector (.AI) Free Download">
            <a:extLst>
              <a:ext uri="{FF2B5EF4-FFF2-40B4-BE49-F238E27FC236}">
                <a16:creationId xmlns:a16="http://schemas.microsoft.com/office/drawing/2014/main" id="{D42C3E03-747A-4AAB-B38F-A80F558B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851" y="7145696"/>
            <a:ext cx="751366" cy="6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6B72B4D4-8E73-4516-B83E-FCBEDCA20143}"/>
              </a:ext>
            </a:extLst>
          </p:cNvPr>
          <p:cNvSpPr/>
          <p:nvPr/>
        </p:nvSpPr>
        <p:spPr>
          <a:xfrm>
            <a:off x="5851155" y="1376416"/>
            <a:ext cx="6716218" cy="2047481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9824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374</Words>
  <Application>Microsoft Office PowerPoint</Application>
  <PresentationFormat>Personalizar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Disney Heroic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27</cp:revision>
  <dcterms:created xsi:type="dcterms:W3CDTF">2006-08-16T00:00:00Z</dcterms:created>
  <dcterms:modified xsi:type="dcterms:W3CDTF">2021-05-31T15:30:54Z</dcterms:modified>
  <dc:identifier>DAEf4MDei8E</dc:identifier>
</cp:coreProperties>
</file>